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4" r:id="rId11"/>
    <p:sldId id="266" r:id="rId12"/>
    <p:sldId id="267" r:id="rId13"/>
    <p:sldId id="268" r:id="rId14"/>
    <p:sldId id="270" r:id="rId15"/>
    <p:sldId id="279" r:id="rId16"/>
    <p:sldId id="271" r:id="rId17"/>
    <p:sldId id="269" r:id="rId18"/>
    <p:sldId id="275" r:id="rId19"/>
    <p:sldId id="276" r:id="rId20"/>
    <p:sldId id="277" r:id="rId21"/>
    <p:sldId id="27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68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8/8/2020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Trik</a:t>
            </a:r>
            <a:r>
              <a:rPr lang="en-US" dirty="0" smtClean="0"/>
              <a:t> </a:t>
            </a:r>
            <a:r>
              <a:rPr lang="en-US" dirty="0" err="1" smtClean="0"/>
              <a:t>menulis</a:t>
            </a:r>
            <a:r>
              <a:rPr lang="en-US" dirty="0" smtClean="0"/>
              <a:t> </a:t>
            </a:r>
            <a:r>
              <a:rPr lang="en-US" dirty="0" err="1" smtClean="0"/>
              <a:t>surat</a:t>
            </a:r>
            <a:r>
              <a:rPr lang="en-US" dirty="0" smtClean="0"/>
              <a:t> </a:t>
            </a:r>
            <a:r>
              <a:rPr lang="en-US" dirty="0" err="1" smtClean="0"/>
              <a:t>lamaran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Elza</a:t>
            </a:r>
            <a:r>
              <a:rPr lang="en-US" dirty="0" smtClean="0"/>
              <a:t> </a:t>
            </a:r>
            <a:r>
              <a:rPr lang="en-US" dirty="0" err="1" smtClean="0"/>
              <a:t>leyli</a:t>
            </a:r>
            <a:r>
              <a:rPr lang="en-US" dirty="0" smtClean="0"/>
              <a:t> </a:t>
            </a:r>
            <a:r>
              <a:rPr lang="en-US" dirty="0" err="1" smtClean="0"/>
              <a:t>lisnora</a:t>
            </a:r>
            <a:r>
              <a:rPr lang="en-US" dirty="0" smtClean="0"/>
              <a:t> </a:t>
            </a:r>
            <a:r>
              <a:rPr lang="en-US" dirty="0" err="1" smtClean="0"/>
              <a:t>saragih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822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Kesalahan</a:t>
            </a:r>
            <a:r>
              <a:rPr lang="en-US" dirty="0" smtClean="0"/>
              <a:t>  !!!!!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Struktur</a:t>
            </a:r>
            <a:endParaRPr lang="en-US" dirty="0" smtClean="0"/>
          </a:p>
          <a:p>
            <a:r>
              <a:rPr lang="en-US" dirty="0" smtClean="0"/>
              <a:t>Copy paste</a:t>
            </a:r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menyebutkan</a:t>
            </a:r>
            <a:r>
              <a:rPr lang="en-US" dirty="0" smtClean="0"/>
              <a:t> </a:t>
            </a:r>
            <a:r>
              <a:rPr lang="en-US" dirty="0" err="1" smtClean="0"/>
              <a:t>posisi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endParaRPr lang="en-US" dirty="0"/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keahlian</a:t>
            </a:r>
            <a:r>
              <a:rPr lang="en-US" dirty="0" smtClean="0"/>
              <a:t> </a:t>
            </a:r>
            <a:r>
              <a:rPr lang="en-US" dirty="0" err="1" smtClean="0"/>
              <a:t>pelamar</a:t>
            </a:r>
            <a:endParaRPr lang="en-US" dirty="0" smtClean="0"/>
          </a:p>
          <a:p>
            <a:r>
              <a:rPr lang="en-US" dirty="0" err="1" smtClean="0"/>
              <a:t>Banyak</a:t>
            </a:r>
            <a:r>
              <a:rPr lang="en-US" dirty="0" smtClean="0"/>
              <a:t> typo</a:t>
            </a:r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antusiasme</a:t>
            </a:r>
            <a:r>
              <a:rPr lang="en-US" dirty="0" smtClean="0"/>
              <a:t> </a:t>
            </a:r>
            <a:r>
              <a:rPr lang="en-US" dirty="0" err="1" smtClean="0"/>
              <a:t>pelamar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Cat: Perusahaan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umumnya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system ATS (</a:t>
            </a:r>
            <a:r>
              <a:rPr lang="en-US" dirty="0" err="1" smtClean="0"/>
              <a:t>Aplicant</a:t>
            </a:r>
            <a:r>
              <a:rPr lang="en-US" dirty="0" smtClean="0"/>
              <a:t> Tracking System)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41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LAMPIRAN BERISI 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fc </a:t>
            </a:r>
            <a:r>
              <a:rPr lang="en-US" dirty="0" err="1" smtClean="0"/>
              <a:t>ktp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PASPHOTO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err="1" smtClean="0"/>
              <a:t>Cv</a:t>
            </a:r>
            <a:r>
              <a:rPr lang="en-US" dirty="0" smtClean="0"/>
              <a:t> , yang </a:t>
            </a:r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APA style, competence based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SERTIFIKAT KOMPETENSI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882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APLIKASI MEMBUAT LAMARAN KERJA DAN cv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VISUALCV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CANVA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CVMAKER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VISUALIZEME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14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0825" y="381000"/>
            <a:ext cx="5121638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48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84103" y="1953227"/>
            <a:ext cx="10394707" cy="3311189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765" y="-228600"/>
            <a:ext cx="8538073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64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600" y="-142875"/>
            <a:ext cx="7454900" cy="714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7249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612" y="-4191000"/>
            <a:ext cx="10772775" cy="15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01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91" y="-1262063"/>
            <a:ext cx="10774497" cy="938212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457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Jobsdb</a:t>
            </a:r>
            <a:endParaRPr lang="en-US" dirty="0" smtClean="0"/>
          </a:p>
          <a:p>
            <a:r>
              <a:rPr lang="en-US" dirty="0" err="1" smtClean="0"/>
              <a:t>Jobstreet.co,id</a:t>
            </a:r>
            <a:endParaRPr lang="en-US" dirty="0" smtClean="0"/>
          </a:p>
          <a:p>
            <a:r>
              <a:rPr lang="en-US" dirty="0" smtClean="0"/>
              <a:t>Karir.com</a:t>
            </a:r>
          </a:p>
          <a:p>
            <a:r>
              <a:rPr lang="en-US" dirty="0" err="1" smtClean="0"/>
              <a:t>Jobindo</a:t>
            </a:r>
            <a:endParaRPr lang="en-US" dirty="0" smtClean="0"/>
          </a:p>
          <a:p>
            <a:r>
              <a:rPr lang="en-US" dirty="0" err="1" smtClean="0"/>
              <a:t>Kompas</a:t>
            </a:r>
            <a:r>
              <a:rPr lang="en-US" dirty="0" smtClean="0"/>
              <a:t> </a:t>
            </a:r>
            <a:r>
              <a:rPr lang="en-US" dirty="0" err="1" smtClean="0"/>
              <a:t>karir</a:t>
            </a:r>
            <a:endParaRPr lang="en-US" dirty="0" smtClean="0"/>
          </a:p>
          <a:p>
            <a:r>
              <a:rPr lang="en-US" dirty="0" smtClean="0"/>
              <a:t>Loker.id</a:t>
            </a:r>
          </a:p>
          <a:p>
            <a:r>
              <a:rPr lang="en-US" dirty="0" smtClean="0"/>
              <a:t>Kerjakarir.co.id</a:t>
            </a:r>
          </a:p>
          <a:p>
            <a:r>
              <a:rPr lang="en-US" dirty="0" smtClean="0"/>
              <a:t>Jora.com</a:t>
            </a:r>
          </a:p>
          <a:p>
            <a:r>
              <a:rPr lang="en-US" dirty="0" err="1" smtClean="0"/>
              <a:t>Linkedin</a:t>
            </a:r>
            <a:r>
              <a:rPr lang="en-US" dirty="0" smtClean="0"/>
              <a:t> jobs.id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127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Melalui</a:t>
            </a:r>
            <a:r>
              <a:rPr lang="en-US" dirty="0" smtClean="0"/>
              <a:t> email, </a:t>
            </a:r>
            <a:r>
              <a:rPr lang="en-US" dirty="0" err="1" smtClean="0"/>
              <a:t>perhatikan</a:t>
            </a:r>
            <a:r>
              <a:rPr lang="en-US" dirty="0" smtClean="0"/>
              <a:t>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Ikuti</a:t>
            </a:r>
            <a:r>
              <a:rPr lang="en-US" dirty="0" smtClean="0"/>
              <a:t> template</a:t>
            </a:r>
          </a:p>
          <a:p>
            <a:pPr marL="0" indent="0">
              <a:buNone/>
            </a:pPr>
            <a:r>
              <a:rPr lang="en-US" dirty="0" err="1" smtClean="0"/>
              <a:t>Gunakan</a:t>
            </a:r>
            <a:r>
              <a:rPr lang="en-US" dirty="0" smtClean="0"/>
              <a:t> word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lampiran</a:t>
            </a:r>
            <a:r>
              <a:rPr lang="en-US" dirty="0" smtClean="0"/>
              <a:t> </a:t>
            </a:r>
            <a:r>
              <a:rPr lang="en-US" dirty="0" err="1" smtClean="0"/>
              <a:t>berbentuk</a:t>
            </a:r>
            <a:r>
              <a:rPr lang="en-US" dirty="0" smtClean="0"/>
              <a:t> pdf</a:t>
            </a:r>
          </a:p>
          <a:p>
            <a:pPr marL="0" indent="0">
              <a:buNone/>
            </a:pPr>
            <a:r>
              <a:rPr lang="en-US" dirty="0" err="1" smtClean="0"/>
              <a:t>Sertakan</a:t>
            </a:r>
            <a:r>
              <a:rPr lang="en-US" dirty="0" smtClean="0"/>
              <a:t> link cv</a:t>
            </a:r>
          </a:p>
          <a:p>
            <a:pPr marL="0" indent="0">
              <a:buNone/>
            </a:pPr>
            <a:r>
              <a:rPr lang="en-US" dirty="0" err="1" smtClean="0"/>
              <a:t>Penamaan</a:t>
            </a:r>
            <a:r>
              <a:rPr lang="en-US" dirty="0" smtClean="0"/>
              <a:t> email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jelas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831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Cv</a:t>
            </a:r>
            <a:r>
              <a:rPr lang="en-US" dirty="0" smtClean="0"/>
              <a:t> </a:t>
            </a:r>
            <a:r>
              <a:rPr lang="en-US" dirty="0" err="1" smtClean="0"/>
              <a:t>pembicara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Nama </a:t>
            </a:r>
            <a:r>
              <a:rPr lang="en-US" dirty="0" err="1" smtClean="0"/>
              <a:t>lengkap</a:t>
            </a:r>
            <a:r>
              <a:rPr lang="en-US" dirty="0" smtClean="0"/>
              <a:t> : </a:t>
            </a:r>
            <a:r>
              <a:rPr lang="en-US" dirty="0" err="1" smtClean="0"/>
              <a:t>elza</a:t>
            </a:r>
            <a:r>
              <a:rPr lang="en-US" dirty="0" smtClean="0"/>
              <a:t> </a:t>
            </a:r>
            <a:r>
              <a:rPr lang="en-US" dirty="0" err="1" smtClean="0"/>
              <a:t>leyli</a:t>
            </a:r>
            <a:r>
              <a:rPr lang="en-US" dirty="0" smtClean="0"/>
              <a:t> </a:t>
            </a:r>
            <a:r>
              <a:rPr lang="en-US" dirty="0" err="1" smtClean="0"/>
              <a:t>lisnora</a:t>
            </a:r>
            <a:r>
              <a:rPr lang="en-US" dirty="0" smtClean="0"/>
              <a:t> </a:t>
            </a:r>
            <a:r>
              <a:rPr lang="en-US" dirty="0" err="1" smtClean="0"/>
              <a:t>saragih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Tanggal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r>
              <a:rPr lang="en-US" dirty="0" smtClean="0"/>
              <a:t> 	; 21 </a:t>
            </a:r>
            <a:r>
              <a:rPr lang="en-US" dirty="0" err="1" smtClean="0"/>
              <a:t>maret</a:t>
            </a:r>
            <a:r>
              <a:rPr lang="en-US" dirty="0" smtClean="0"/>
              <a:t> 1975</a:t>
            </a:r>
          </a:p>
          <a:p>
            <a:pPr marL="0" indent="0">
              <a:buNone/>
            </a:pPr>
            <a:r>
              <a:rPr lang="en-US" dirty="0" err="1" smtClean="0"/>
              <a:t>Pekerjaan</a:t>
            </a:r>
            <a:r>
              <a:rPr lang="en-US" dirty="0" smtClean="0"/>
              <a:t>	; DOSEN PNS DPK UNIVERSITAS HKBP NOMMENSEN</a:t>
            </a:r>
          </a:p>
          <a:p>
            <a:pPr marL="0" indent="0">
              <a:buNone/>
            </a:pPr>
            <a:r>
              <a:rPr lang="en-US" dirty="0" smtClean="0"/>
              <a:t>PENDIDIKAN 	;  S1  FAKULTAS SASTRA USU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  S2  LINGUISTIK USU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  S3  LINGUSTIK USU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4890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Trik</a:t>
            </a:r>
            <a:r>
              <a:rPr lang="en-US" dirty="0" smtClean="0"/>
              <a:t> </a:t>
            </a:r>
            <a:r>
              <a:rPr lang="en-US" dirty="0" err="1" smtClean="0"/>
              <a:t>mencri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di era corona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Manfaatkan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, </a:t>
            </a:r>
            <a:r>
              <a:rPr lang="en-US" dirty="0" err="1" smtClean="0"/>
              <a:t>tinggalkan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manual</a:t>
            </a:r>
          </a:p>
          <a:p>
            <a:r>
              <a:rPr lang="en-US" dirty="0" err="1" smtClean="0"/>
              <a:t>Mendaftar</a:t>
            </a:r>
            <a:r>
              <a:rPr lang="en-US" dirty="0" smtClean="0"/>
              <a:t> job fair virtual, </a:t>
            </a:r>
            <a:r>
              <a:rPr lang="en-US" dirty="0" err="1" smtClean="0"/>
              <a:t>dan</a:t>
            </a:r>
            <a:r>
              <a:rPr lang="en-US" dirty="0" smtClean="0"/>
              <a:t> career center </a:t>
            </a:r>
            <a:r>
              <a:rPr lang="en-US" dirty="0" err="1" smtClean="0"/>
              <a:t>kampus</a:t>
            </a:r>
            <a:endParaRPr lang="en-US" dirty="0" smtClean="0"/>
          </a:p>
          <a:p>
            <a:r>
              <a:rPr lang="en-US" dirty="0" err="1" smtClean="0"/>
              <a:t>Cari</a:t>
            </a:r>
            <a:r>
              <a:rPr lang="en-US" dirty="0" smtClean="0"/>
              <a:t> </a:t>
            </a:r>
            <a:r>
              <a:rPr lang="en-US" dirty="0" err="1" smtClean="0"/>
              <a:t>perusahaan</a:t>
            </a:r>
            <a:r>
              <a:rPr lang="en-US" dirty="0" smtClean="0"/>
              <a:t> yang </a:t>
            </a:r>
            <a:r>
              <a:rPr lang="en-US" dirty="0" err="1" smtClean="0"/>
              <a:t>amandari</a:t>
            </a:r>
            <a:r>
              <a:rPr lang="en-US" dirty="0" smtClean="0"/>
              <a:t> </a:t>
            </a:r>
            <a:r>
              <a:rPr lang="en-US" dirty="0" err="1" smtClean="0"/>
              <a:t>dampak</a:t>
            </a:r>
            <a:r>
              <a:rPr lang="en-US" dirty="0" smtClean="0"/>
              <a:t> corona</a:t>
            </a:r>
          </a:p>
          <a:p>
            <a:r>
              <a:rPr lang="en-US" dirty="0" err="1" smtClean="0"/>
              <a:t>Latihan</a:t>
            </a:r>
            <a:r>
              <a:rPr lang="en-US" dirty="0" smtClean="0"/>
              <a:t> interview online</a:t>
            </a:r>
          </a:p>
          <a:p>
            <a:r>
              <a:rPr lang="en-US" dirty="0" err="1" smtClean="0"/>
              <a:t>Lakukan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bisa</a:t>
            </a:r>
            <a:r>
              <a:rPr lang="en-US" dirty="0" smtClean="0"/>
              <a:t>, </a:t>
            </a:r>
            <a:r>
              <a:rPr lang="en-US" dirty="0" err="1" smtClean="0"/>
              <a:t>sekecil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pun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mis</a:t>
            </a:r>
            <a:r>
              <a:rPr lang="en-US" dirty="0" smtClean="0"/>
              <a:t>: seminar online gratis, </a:t>
            </a:r>
            <a:r>
              <a:rPr lang="en-US" dirty="0" err="1" smtClean="0"/>
              <a:t>pelatihan</a:t>
            </a:r>
            <a:r>
              <a:rPr lang="en-US" dirty="0" smtClean="0"/>
              <a:t>, </a:t>
            </a:r>
            <a:r>
              <a:rPr lang="en-US" dirty="0" err="1" smtClean="0"/>
              <a:t>kursus</a:t>
            </a:r>
            <a:r>
              <a:rPr lang="en-US" dirty="0" smtClean="0"/>
              <a:t>, </a:t>
            </a:r>
            <a:r>
              <a:rPr lang="en-US" dirty="0" err="1" smtClean="0"/>
              <a:t>dsb</a:t>
            </a:r>
            <a:endParaRPr lang="en-US" dirty="0" smtClean="0"/>
          </a:p>
          <a:p>
            <a:r>
              <a:rPr lang="en-US" dirty="0" err="1" smtClean="0"/>
              <a:t>Berdoa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berharap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Cat: Perusahaan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tracking/screening  </a:t>
            </a:r>
            <a:r>
              <a:rPr lang="en-US" dirty="0" err="1" smtClean="0"/>
              <a:t>jejak</a:t>
            </a:r>
            <a:r>
              <a:rPr lang="en-US" dirty="0" smtClean="0"/>
              <a:t> digital </a:t>
            </a:r>
            <a:r>
              <a:rPr lang="en-US" dirty="0" err="1" smtClean="0"/>
              <a:t>anda</a:t>
            </a:r>
            <a:r>
              <a:rPr lang="en-US" dirty="0" smtClean="0"/>
              <a:t> di </a:t>
            </a:r>
            <a:r>
              <a:rPr lang="en-US" dirty="0" err="1" smtClean="0"/>
              <a:t>medsos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5009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-698500" y="2118406"/>
            <a:ext cx="10394707" cy="3311189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00" y="381000"/>
            <a:ext cx="100711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387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46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945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Lapangan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terdampak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Sektor</a:t>
            </a:r>
            <a:r>
              <a:rPr lang="en-US" dirty="0" smtClean="0"/>
              <a:t> formal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870.090 </a:t>
            </a:r>
            <a:r>
              <a:rPr lang="en-US" dirty="0" err="1" smtClean="0"/>
              <a:t>pekerja</a:t>
            </a:r>
            <a:r>
              <a:rPr lang="en-US" dirty="0" smtClean="0"/>
              <a:t> </a:t>
            </a:r>
            <a:r>
              <a:rPr lang="en-US" dirty="0" err="1" smtClean="0"/>
              <a:t>dirumahkan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17.224 ,22.700 </a:t>
            </a:r>
            <a:r>
              <a:rPr lang="en-US" dirty="0" err="1" smtClean="0"/>
              <a:t>perusahaan</a:t>
            </a:r>
            <a:r>
              <a:rPr lang="en-US" dirty="0" smtClean="0"/>
              <a:t> </a:t>
            </a:r>
            <a:r>
              <a:rPr lang="en-US" dirty="0" err="1" smtClean="0"/>
              <a:t>terimbas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137.489 di </a:t>
            </a:r>
            <a:r>
              <a:rPr lang="en-US" dirty="0" err="1" smtClean="0"/>
              <a:t>phk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Sektor</a:t>
            </a:r>
            <a:r>
              <a:rPr lang="en-US" dirty="0" smtClean="0"/>
              <a:t> informal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189.452 </a:t>
            </a:r>
            <a:r>
              <a:rPr lang="en-US" dirty="0" err="1" smtClean="0"/>
              <a:t>pekerja</a:t>
            </a:r>
            <a:r>
              <a:rPr lang="en-US" dirty="0" smtClean="0"/>
              <a:t> </a:t>
            </a:r>
            <a:r>
              <a:rPr lang="en-US" dirty="0" err="1" smtClean="0"/>
              <a:t>terdampak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151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16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err="1" smtClean="0"/>
              <a:t>Melamar</a:t>
            </a:r>
            <a:r>
              <a:rPr lang="en-US" sz="6000" dirty="0" smtClean="0"/>
              <a:t> vs </a:t>
            </a:r>
            <a:r>
              <a:rPr lang="en-US" sz="6000" dirty="0" err="1" smtClean="0"/>
              <a:t>dilamar</a:t>
            </a:r>
            <a:r>
              <a:rPr lang="en-US" sz="6000" dirty="0" smtClean="0"/>
              <a:t> ??????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585561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err="1" smtClean="0"/>
              <a:t>Menarik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err="1" smtClean="0"/>
              <a:t>Bahasanya</a:t>
            </a:r>
            <a:r>
              <a:rPr lang="en-US" dirty="0" smtClean="0"/>
              <a:t> </a:t>
            </a:r>
            <a:r>
              <a:rPr lang="en-US" dirty="0" err="1" smtClean="0"/>
              <a:t>jelas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dipahami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err="1" smtClean="0"/>
              <a:t>Menginformasikan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jelas</a:t>
            </a:r>
            <a:r>
              <a:rPr lang="en-US" dirty="0" smtClean="0"/>
              <a:t> </a:t>
            </a:r>
            <a:r>
              <a:rPr lang="en-US" dirty="0" err="1" smtClean="0"/>
              <a:t>identitas</a:t>
            </a:r>
            <a:r>
              <a:rPr lang="en-US" dirty="0" smtClean="0"/>
              <a:t> </a:t>
            </a:r>
            <a:r>
              <a:rPr lang="en-US" dirty="0" err="1" smtClean="0"/>
              <a:t>pelamar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posisi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yang </a:t>
            </a:r>
            <a:r>
              <a:rPr lang="en-US" dirty="0" err="1" smtClean="0"/>
              <a:t>diinginkan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‘</a:t>
            </a:r>
            <a:r>
              <a:rPr lang="en-US" dirty="0" err="1" smtClean="0"/>
              <a:t>Menjual</a:t>
            </a:r>
            <a:r>
              <a:rPr lang="en-US" dirty="0" smtClean="0"/>
              <a:t>’ </a:t>
            </a:r>
            <a:r>
              <a:rPr lang="en-US" dirty="0" err="1" smtClean="0"/>
              <a:t>keunggulan</a:t>
            </a:r>
            <a:r>
              <a:rPr lang="en-US" dirty="0" smtClean="0"/>
              <a:t>, </a:t>
            </a:r>
            <a:r>
              <a:rPr lang="en-US" dirty="0" err="1" smtClean="0"/>
              <a:t>pelamar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spesifik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biasa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Baku, </a:t>
            </a:r>
            <a:r>
              <a:rPr lang="en-US" dirty="0" err="1" smtClean="0"/>
              <a:t>rapi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bersih</a:t>
            </a:r>
            <a:endParaRPr lang="en-US" dirty="0" smtClean="0"/>
          </a:p>
          <a:p>
            <a:pPr marL="0" indent="0">
              <a:buNone/>
            </a:pPr>
            <a:r>
              <a:rPr lang="en-US" i="1" dirty="0" err="1" smtClean="0"/>
              <a:t>Catatan</a:t>
            </a:r>
            <a:r>
              <a:rPr lang="en-US" i="1" dirty="0" smtClean="0"/>
              <a:t> : </a:t>
            </a:r>
            <a:r>
              <a:rPr lang="en-US" i="1" dirty="0" err="1" smtClean="0"/>
              <a:t>survei</a:t>
            </a:r>
            <a:r>
              <a:rPr lang="en-US" i="1" dirty="0" smtClean="0"/>
              <a:t> </a:t>
            </a:r>
            <a:r>
              <a:rPr lang="en-US" i="1" dirty="0" err="1" smtClean="0"/>
              <a:t>membuktikan</a:t>
            </a:r>
            <a:r>
              <a:rPr lang="en-US" i="1" dirty="0" smtClean="0"/>
              <a:t>, </a:t>
            </a:r>
            <a:r>
              <a:rPr lang="en-US" i="1" dirty="0" err="1" smtClean="0"/>
              <a:t>jika</a:t>
            </a:r>
            <a:r>
              <a:rPr lang="en-US" i="1" dirty="0" smtClean="0"/>
              <a:t>  </a:t>
            </a:r>
            <a:r>
              <a:rPr lang="en-US" i="1" dirty="0" err="1" smtClean="0"/>
              <a:t>bagian</a:t>
            </a:r>
            <a:r>
              <a:rPr lang="en-US" i="1" dirty="0" smtClean="0"/>
              <a:t> HRD </a:t>
            </a:r>
            <a:r>
              <a:rPr lang="en-US" i="1" dirty="0" err="1" smtClean="0"/>
              <a:t>hanya</a:t>
            </a:r>
            <a:r>
              <a:rPr lang="en-US" i="1" dirty="0" smtClean="0"/>
              <a:t> </a:t>
            </a:r>
            <a:r>
              <a:rPr lang="en-US" i="1" dirty="0" err="1" smtClean="0"/>
              <a:t>memberikan</a:t>
            </a:r>
            <a:r>
              <a:rPr lang="en-US" i="1" dirty="0" smtClean="0"/>
              <a:t> </a:t>
            </a:r>
            <a:r>
              <a:rPr lang="en-US" i="1" dirty="0" err="1" smtClean="0"/>
              <a:t>waktu</a:t>
            </a:r>
            <a:r>
              <a:rPr lang="en-US" i="1" dirty="0" smtClean="0"/>
              <a:t> 30 </a:t>
            </a:r>
            <a:r>
              <a:rPr lang="en-US" i="1" dirty="0" err="1" smtClean="0"/>
              <a:t>detik</a:t>
            </a:r>
            <a:r>
              <a:rPr lang="en-US" i="1" dirty="0" smtClean="0"/>
              <a:t> </a:t>
            </a:r>
            <a:r>
              <a:rPr lang="en-US" i="1" dirty="0" err="1" smtClean="0"/>
              <a:t>untuk</a:t>
            </a:r>
            <a:r>
              <a:rPr lang="en-US" i="1" dirty="0" smtClean="0"/>
              <a:t> </a:t>
            </a:r>
            <a:r>
              <a:rPr lang="en-US" i="1" dirty="0" err="1" smtClean="0"/>
              <a:t>membaca</a:t>
            </a:r>
            <a:r>
              <a:rPr lang="en-US" i="1" dirty="0" smtClean="0"/>
              <a:t> </a:t>
            </a:r>
            <a:r>
              <a:rPr lang="en-US" i="1" dirty="0" err="1" smtClean="0"/>
              <a:t>surat</a:t>
            </a:r>
            <a:r>
              <a:rPr lang="en-US" i="1" dirty="0" smtClean="0"/>
              <a:t> </a:t>
            </a:r>
            <a:r>
              <a:rPr lang="en-US" i="1" dirty="0" err="1" smtClean="0"/>
              <a:t>lamaran</a:t>
            </a:r>
            <a:r>
              <a:rPr lang="en-US" i="1" dirty="0" smtClean="0"/>
              <a:t> </a:t>
            </a:r>
            <a:r>
              <a:rPr lang="en-US" i="1" dirty="0" err="1" smtClean="0"/>
              <a:t>anda</a:t>
            </a:r>
            <a:r>
              <a:rPr lang="en-US" i="1" dirty="0" smtClean="0"/>
              <a:t>…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25730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Komponen</a:t>
            </a:r>
            <a:r>
              <a:rPr lang="en-US" dirty="0" smtClean="0"/>
              <a:t> </a:t>
            </a:r>
            <a:r>
              <a:rPr lang="en-US" dirty="0" err="1" smtClean="0"/>
              <a:t>surat</a:t>
            </a:r>
            <a:r>
              <a:rPr lang="en-US" dirty="0" smtClean="0"/>
              <a:t> </a:t>
            </a:r>
            <a:r>
              <a:rPr lang="en-US" dirty="0" err="1" smtClean="0"/>
              <a:t>lamaran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tanggal</a:t>
            </a:r>
            <a:r>
              <a:rPr lang="en-US" dirty="0" smtClean="0"/>
              <a:t> </a:t>
            </a:r>
            <a:r>
              <a:rPr lang="en-US" dirty="0" err="1" smtClean="0"/>
              <a:t>surat</a:t>
            </a:r>
            <a:r>
              <a:rPr lang="en-US" dirty="0" smtClean="0"/>
              <a:t> </a:t>
            </a:r>
            <a:r>
              <a:rPr lang="en-US" dirty="0" err="1" smtClean="0"/>
              <a:t>pengiriman</a:t>
            </a:r>
            <a:endParaRPr lang="en-US" dirty="0" smtClean="0"/>
          </a:p>
          <a:p>
            <a:r>
              <a:rPr lang="en-US" dirty="0" smtClean="0"/>
              <a:t>Nama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alamat</a:t>
            </a:r>
            <a:r>
              <a:rPr lang="en-US" dirty="0" smtClean="0"/>
              <a:t> yang </a:t>
            </a:r>
            <a:r>
              <a:rPr lang="en-US" dirty="0" err="1" smtClean="0"/>
              <a:t>dituju</a:t>
            </a:r>
            <a:endParaRPr lang="en-US" dirty="0" smtClean="0"/>
          </a:p>
          <a:p>
            <a:r>
              <a:rPr lang="en-US" dirty="0" smtClean="0"/>
              <a:t>Salam </a:t>
            </a:r>
            <a:r>
              <a:rPr lang="en-US" dirty="0" err="1" smtClean="0"/>
              <a:t>pembuka</a:t>
            </a:r>
            <a:endParaRPr lang="en-US" dirty="0" smtClean="0"/>
          </a:p>
          <a:p>
            <a:r>
              <a:rPr lang="en-US" dirty="0" err="1" smtClean="0"/>
              <a:t>Pengantar</a:t>
            </a:r>
            <a:r>
              <a:rPr lang="en-US" dirty="0" smtClean="0"/>
              <a:t> : </a:t>
            </a:r>
            <a:r>
              <a:rPr lang="en-US" dirty="0" err="1" smtClean="0"/>
              <a:t>jelaskan</a:t>
            </a:r>
            <a:r>
              <a:rPr lang="en-US" dirty="0" smtClean="0"/>
              <a:t> </a:t>
            </a:r>
            <a:r>
              <a:rPr lang="en-US" dirty="0" err="1" smtClean="0"/>
              <a:t>posisi</a:t>
            </a:r>
            <a:r>
              <a:rPr lang="en-US" dirty="0" smtClean="0"/>
              <a:t> yang </a:t>
            </a:r>
            <a:r>
              <a:rPr lang="en-US" dirty="0" err="1" smtClean="0"/>
              <a:t>anda</a:t>
            </a:r>
            <a:r>
              <a:rPr lang="en-US" dirty="0" smtClean="0"/>
              <a:t> </a:t>
            </a:r>
            <a:r>
              <a:rPr lang="en-US" dirty="0" err="1" smtClean="0"/>
              <a:t>inginkan</a:t>
            </a:r>
            <a:endParaRPr lang="en-US" dirty="0" smtClean="0"/>
          </a:p>
          <a:p>
            <a:r>
              <a:rPr lang="en-US" dirty="0" smtClean="0"/>
              <a:t>Biodata </a:t>
            </a:r>
            <a:r>
              <a:rPr lang="en-US" dirty="0" err="1" smtClean="0"/>
              <a:t>pelamar</a:t>
            </a:r>
            <a:r>
              <a:rPr lang="en-US" dirty="0" smtClean="0"/>
              <a:t> ( </a:t>
            </a:r>
            <a:r>
              <a:rPr lang="en-US" dirty="0" err="1" smtClean="0"/>
              <a:t>nama</a:t>
            </a:r>
            <a:r>
              <a:rPr lang="en-US" dirty="0" smtClean="0"/>
              <a:t> </a:t>
            </a:r>
            <a:r>
              <a:rPr lang="en-US" dirty="0" err="1" smtClean="0"/>
              <a:t>lengkap</a:t>
            </a:r>
            <a:r>
              <a:rPr lang="en-US" dirty="0" smtClean="0"/>
              <a:t>, </a:t>
            </a:r>
            <a:r>
              <a:rPr lang="en-US" dirty="0" err="1" smtClean="0"/>
              <a:t>alamat</a:t>
            </a:r>
            <a:r>
              <a:rPr lang="en-US" dirty="0" smtClean="0"/>
              <a:t>, </a:t>
            </a:r>
            <a:r>
              <a:rPr lang="en-US" dirty="0" err="1" smtClean="0"/>
              <a:t>tanggal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r>
              <a:rPr lang="en-US" dirty="0" smtClean="0"/>
              <a:t>, </a:t>
            </a:r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terakhir</a:t>
            </a:r>
            <a:r>
              <a:rPr lang="en-US" dirty="0" smtClean="0"/>
              <a:t>)</a:t>
            </a:r>
          </a:p>
          <a:p>
            <a:r>
              <a:rPr lang="en-US" dirty="0" smtClean="0"/>
              <a:t>PENGALAMAN KERJA </a:t>
            </a:r>
            <a:r>
              <a:rPr lang="en-US" dirty="0"/>
              <a:t>DAN </a:t>
            </a:r>
            <a:r>
              <a:rPr lang="en-US" dirty="0" smtClean="0"/>
              <a:t>KEUNGGULAN PELAMAR</a:t>
            </a:r>
          </a:p>
          <a:p>
            <a:r>
              <a:rPr lang="en-US" dirty="0" smtClean="0"/>
              <a:t>LAMPIRAN</a:t>
            </a:r>
          </a:p>
          <a:p>
            <a:r>
              <a:rPr lang="en-US" dirty="0" smtClean="0"/>
              <a:t>PENUTUP DAN TANDA TANGAN PELAMAR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4695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355</TotalTime>
  <Words>305</Words>
  <Application>Microsoft Office PowerPoint</Application>
  <PresentationFormat>Widescreen</PresentationFormat>
  <Paragraphs>81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Impact</vt:lpstr>
      <vt:lpstr>Wingdings</vt:lpstr>
      <vt:lpstr>Main Event</vt:lpstr>
      <vt:lpstr>Trik menulis surat lamaran kerja</vt:lpstr>
      <vt:lpstr>Cv pembicara</vt:lpstr>
      <vt:lpstr>PowerPoint Presentation</vt:lpstr>
      <vt:lpstr>PowerPoint Presentation</vt:lpstr>
      <vt:lpstr>Lapangan kerja terdampak</vt:lpstr>
      <vt:lpstr>PowerPoint Presentation</vt:lpstr>
      <vt:lpstr>PowerPoint Presentation</vt:lpstr>
      <vt:lpstr>trik</vt:lpstr>
      <vt:lpstr>Komponen surat lamaran</vt:lpstr>
      <vt:lpstr>Kesalahan  !!!!!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link</vt:lpstr>
      <vt:lpstr>Melalui email, perhatikan :</vt:lpstr>
      <vt:lpstr>Trik mencri kerja di era corona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Trik menulis surat lamaran kerja</dc:title>
  <dc:creator>User</dc:creator>
  <cp:lastModifiedBy>User</cp:lastModifiedBy>
  <cp:revision>24</cp:revision>
  <dcterms:created xsi:type="dcterms:W3CDTF">2020-07-26T04:28:58Z</dcterms:created>
  <dcterms:modified xsi:type="dcterms:W3CDTF">2020-08-08T16:20:43Z</dcterms:modified>
</cp:coreProperties>
</file>